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716" autoAdjust="0"/>
  </p:normalViewPr>
  <p:slideViewPr>
    <p:cSldViewPr snapToGrid="0">
      <p:cViewPr varScale="1">
        <p:scale>
          <a:sx n="70" d="100"/>
          <a:sy n="70" d="100"/>
        </p:scale>
        <p:origin x="70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214BE-4FA1-4FC4-A085-ED2D76E19C22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FA3A9-C709-4090-9A2D-C73599EED6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811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FA3A9-C709-4090-9A2D-C73599EED68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220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4930-89F1-4F49-830F-7A182BCCF7B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066A-C89A-48D9-A3D9-75A35BB99A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39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4930-89F1-4F49-830F-7A182BCCF7B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066A-C89A-48D9-A3D9-75A35BB99A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1472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4930-89F1-4F49-830F-7A182BCCF7B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066A-C89A-48D9-A3D9-75A35BB99AE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13706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4930-89F1-4F49-830F-7A182BCCF7B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066A-C89A-48D9-A3D9-75A35BB99A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4814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4930-89F1-4F49-830F-7A182BCCF7B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066A-C89A-48D9-A3D9-75A35BB99AE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7796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4930-89F1-4F49-830F-7A182BCCF7B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066A-C89A-48D9-A3D9-75A35BB99A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44851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4930-89F1-4F49-830F-7A182BCCF7B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066A-C89A-48D9-A3D9-75A35BB99A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953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4930-89F1-4F49-830F-7A182BCCF7B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066A-C89A-48D9-A3D9-75A35BB99A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43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4930-89F1-4F49-830F-7A182BCCF7B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066A-C89A-48D9-A3D9-75A35BB99A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356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4930-89F1-4F49-830F-7A182BCCF7B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066A-C89A-48D9-A3D9-75A35BB99A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202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4930-89F1-4F49-830F-7A182BCCF7B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066A-C89A-48D9-A3D9-75A35BB99A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57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4930-89F1-4F49-830F-7A182BCCF7B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066A-C89A-48D9-A3D9-75A35BB99A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028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4930-89F1-4F49-830F-7A182BCCF7B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066A-C89A-48D9-A3D9-75A35BB99A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62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4930-89F1-4F49-830F-7A182BCCF7B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066A-C89A-48D9-A3D9-75A35BB99A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563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4930-89F1-4F49-830F-7A182BCCF7B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066A-C89A-48D9-A3D9-75A35BB99A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694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066A-C89A-48D9-A3D9-75A35BB99AE5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4930-89F1-4F49-830F-7A182BCCF7B4}" type="datetimeFigureOut">
              <a:rPr lang="ru-RU" smtClean="0"/>
              <a:t>12.09.2020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538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74930-89F1-4F49-830F-7A182BCCF7B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872066A-C89A-48D9-A3D9-75A35BB99A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156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2634018"/>
            <a:ext cx="7766936" cy="1624083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Когнитивные методы обучения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2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53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0251" y="272955"/>
            <a:ext cx="9198591" cy="6429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Когнитивное обучение: </a:t>
            </a:r>
            <a:r>
              <a:rPr lang="ru-RU" b="1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согласно словарю RAE (Королевская академия испанского языка), учиться — это приобретать какие-либо знания посредством изучения или опыта. Под концепцией когнитивного обучения подразумевают происходящие в организме при получении новой информации процессы, начинающиеся в органах чувств, идущие через когнитивную систему и завершающиеся ответной реакцией на производимый информацией эффект.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когнитивного обучения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заключается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развитии всей совокупности умственных способностей и стратегий, делающих возможным процесс обучения и адаптации к новым ситуациям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fontAlgn="base">
              <a:lnSpc>
                <a:spcPct val="107000"/>
              </a:lnSpc>
              <a:spcAft>
                <a:spcPts val="800"/>
              </a:spcAft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методов когнитивного обучения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объединять естественные (природные), субъективно-психические и рациональные начала личности в одно целое посредством взаимосвязанных действий, обсуждений, размышлений и самоконтроля; способствует, повышению эффективности когнитивного развития и интеллектуальной системы в целом. </a:t>
            </a: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Отличительной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особенностью обучения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то, что ведущая роль отводится сенсорно-перцептивным и эмоционально-интуитивным способам приобретения знаний, особенно на первой ступени средней общеобразовательной школы. Эти методы активные, позволяют раскрыть процессуальные аспекты интеллекта, способствуют выявлению и развитию скрытых индивидуальных способностей школьников.</a:t>
            </a:r>
          </a:p>
          <a:p>
            <a:pPr algn="just" fontAlgn="base">
              <a:lnSpc>
                <a:spcPct val="107000"/>
              </a:lnSpc>
              <a:spcAft>
                <a:spcPts val="800"/>
              </a:spcAft>
            </a:pPr>
            <a:endParaRPr lang="ru-RU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87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674" y="425470"/>
            <a:ext cx="9617124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Перейдем к рассмотрению когнитивных методов обучения.</a:t>
            </a:r>
            <a:endParaRPr lang="ru-RU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эмпатии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(вживания) означает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вчувствование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человека в состояние другого объекта. Опираясь на древнейшую идею соответствия макро- и микрокосма, познание человеком окружающего мира есть общение подобного с подобным. Миссия человека здесь – вселение в свой дом, во Вселенную. Метод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эмпатии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вполне применим для "вселения" учеников в изучаемые объекты окружающего мира. Посредством чувственно-образных и мысленных представлений ученик пытается "переселиться" в изучаемый объект, почувствовать и познать его изнутри.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Условием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успешного применения метода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эмпатии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определенное состояние учеников, создаваемый учителем настрой. Сначала это может быть как игра, на которую дети реагируют, как правило, с некоторым весельем. Затем, когда будут получены и осознаны образовательные результаты, ученики уже не будут относиться к данному методу как экзотическому и примут его в разряд действительно учебных методов.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Вживаться в сущность дерева, камня, кошки, облака, свечи и других образовательных объектов помогает применение словесных предписаний типа: "Представьте себе, что вы то растение, которое стоит перед вами, ваша голова - это цветок, туловище - стебель, руки - листья, ноги - корни ... ". В моменты наилучшего "вживания" ученик задаёт вопросы объекту-себе, пытается на чувственном уровне воспринять, понять, увидеть ответы. Рождающиеся при этом мысли, чувства, ощущения и есть образовательный продукт ученика, который может затем быть выражен им в устной, письменной, знаковой, двигательной, музыкальной или рисуночной форме. Наблюдение объекта в данном случае переходит как бы в самонаблюдение ученика, которому удаётся отождествить себя с объектом.</a:t>
            </a:r>
          </a:p>
          <a:p>
            <a:pPr algn="just">
              <a:spcAft>
                <a:spcPts val="0"/>
              </a:spcAft>
            </a:pP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49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1069" y="259308"/>
            <a:ext cx="11000095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 смыслового видения.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 продолжение и углубление предыдущего метода. Одновременная концентрация учеников на образовательном объекте своего зрения и "пытливо настроенного" разума позволяет им понять (увидеть) первопричину объекта, заключённую в нём идею,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первосмысл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то есть внутреннюю сущность объекта. Так же, как и в методе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эмпатии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здесь требуется создание у ученика определённого настроя, состоящего из активной чувственно-мысленной познавательной деятельности. Учитель может предложить ученикам следующие вопросы для смыслового "вопрошания": Какова причина этого объекта, его происхождения? Как он устроен, что происходит у него внутри? Почему он такой, а не другой? Упражнения по целенаправленному применению данного метода приводят к развитию у учащихся таких качеств, как интуиция, озарение,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инсайт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символического видения.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Символ, как глубинный образ реальности, содержащий в себе её смысл, может выступать средством наблюдения и познания этой реальности. Метод символического видения заключается в отыскании или построении учеником связей между объектом и его символом. После выяснения характера отношений символа и его объекта (например, свет - символ добра, спираль - символ бесконечности, голубь - символ мира, блин - символ Масленицы) учитель предлагает ученикам наблюдать какой-либо объект с целью увидеть и изобразить его символ в графической, знаковой, словесной или иной форме. Важное место занимает объяснение и толкование детьми созданных "символов".</a:t>
            </a:r>
          </a:p>
          <a:p>
            <a:pPr algn="just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сравнения применяется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сравнения версий разных учеников, их версий с культурно-историческими аналогами, которые формулировали великие ученые, философы, богословы, при сравнении различных аналогов между собой. Для обучения данному методу ученикам предлагаются вопросы: Что значит сравнить? Всегда ли и все можно сравнивать? Укажите, что, на ваш взгляд, не подлежит сравнению, и попытайтесь всё же сравнить несравнимое.</a:t>
            </a:r>
          </a:p>
          <a:p>
            <a:pPr algn="just">
              <a:spcAft>
                <a:spcPts val="0"/>
              </a:spcAft>
            </a:pP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48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5618" y="388921"/>
            <a:ext cx="1091366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 образного видения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эмоционально-образное исследование объекта. Предлагается, например, глядя на число, фигуру, слово, знак или реальный объект, нарисовать увиденные в них образы, описать, на что они похожи. Образовательный продукт как результат наблюдения учеников выражается в словесной или графической образной форме, то есть ученики проговаривают, записывают или рисуют результаты своего исследования.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 эвристического наблюдения.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Наблюдение как целенаправленное личностное восприятие учеником различных объектов является подготовительным этапом в формировании его теоретических знаний. Наблюдение есть источник знаний ученика, способ их добывания из реальности бытия, то есть его можно отнести к эвристическим методам обучения. </a:t>
            </a:r>
          </a:p>
          <a:p>
            <a:pPr algn="just"/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осуществляющие наблюдение, получают собственный результат, включающий: а) информационный результат наблюдения; б) применённый способ наблюдения; в) комплекс личных действий и ощущений, сопровождавших наблюдение. Степень творчества ученика в ходе его наблюдения определяется новизной полученных результатов по сравнению с уже имеющимися у него ранее.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Одновременно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получением заданной учителем информации многие ученики во время наблюдения видят и другие особенности наблюдаемого объекта, то есть добывают новую информацию и конструируют новые знания. Этот процесс носит либо спонтанный характер, если учитель не организует его, либо целенаправленный - в случае применения педагогом специальной методики обучения наблюдению. Цель данного метода - научить детей добывать и конструировать знания с помощью наблюдений.</a:t>
            </a:r>
          </a:p>
          <a:p>
            <a:pPr algn="just">
              <a:spcAft>
                <a:spcPts val="0"/>
              </a:spcAft>
            </a:pP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31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1152" y="161458"/>
            <a:ext cx="9849135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 фактов.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Осознанное владение учащимися физическими органами чувств требует последовательного развития в дальнейшей познавательной деятельности. Прежде всего, это относится к такому этапу познания, как поиск фактов, отличие их от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нефактов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Опыт показывает, что  ученикам непросто отличить то, что они видят, слышат, чувствуют, от того, что они думают. Необходимость естественного восприятия образовательных объектов с помощью физических органов чувств требует применения данного метода обучения, пересмотра и изменения привычного содержания образования.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 исследования.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Выбирается объект исследования - природный, культурный, научный, словесный, знаковый или иной: лист дерева, камень, падение капли воды, элемент одежды, стихотворение, поговорка, приметы, буква, цифра, звук, уравнение, геометрическая фигура, обряд. </a:t>
            </a:r>
          </a:p>
          <a:p>
            <a:pPr algn="just">
              <a:spcAft>
                <a:spcPts val="0"/>
              </a:spcAft>
            </a:pPr>
            <a:endParaRPr lang="ru-RU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Ученикам предлагается самостоятельно исследовать заданный объект по следующему плану: цели исследования - план работы - факты об объекте - опыты, рисунки опытов, новые факты - возникшие вопросы и проблемы - версии ответов, гипотезы - рефлексивные суждения, осознанные способы деятельности и результаты - выводы. Подобная алгоритмизация деятельности учащихся нисколько не умаляет их творчества. Наоборот, выполнив последовательно все перечисленные шаги, практически любой ученик неизбежно получает свой собственный образовательный результат. Учитель  помогает детям увеличивать объём и качество такого результата. Достигается это путём систематического повторения алгоритмических этапов исследования.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08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2831" y="95535"/>
            <a:ext cx="10959151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 конструирования понятий.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у учеников изучаемых понятий начинается с актуализации уже имеющихся у них представлений. Например, младшим школьникам уже известны термины "число", "слово", "небо", "зима ", "движение"; старшим ученикам – "алгоритм", "величина”, " молекула" и др. Сопоставляя и обсуждая детские представления о понятии, учитель помогает достроить их до некоторых культурных форм (не обязательно до тех, которые есть в учебниках!). Результатом такой работы выступает коллективный творческий продукт - совместно сформулированное определение понятия, которое записывается на доске. Одновременно учитель предлагает детям познакомиться с другими формулировками понятия, которые приведены, например, авторами разных учебников или других книг. Различные формулировки остаются в тетрадях учеников как условие их личностного самоопределения в отношении изучаемого понятия.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 конструирования правил.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Изучаемые в общеобразовательных курсах правила могут быть созданы, "открыты" учениками. Например, из предложенного учителем текста ученики выявляют орфограммы, лежащие в их основе правила, и создают затем на данные правила свои тексты. Исследование проводится по указанному учителем алгоритму, который зависит от вида текста и поставленной задачи. Например, для изучения на уроках литературы былины, алгоритм деятельности имеет следующий вид: а) сформулировать особенности стиля былины; б) обнаружить орфограмму, правило, лежащее в основе текста; в) сформулировать языковые особенности былины.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гипотез.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Учащимся предлагается задание - сконструировать версии ответов на поставленный учителем вопрос или проблему. Первоначальной задачей является выбор оснований для конструирования версий. Ученики предлагают исходные позиции или точки зрения на проблему, усваивают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разнонаучный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разноплановый подход к конструированию гипотез. Затем учатся наиболее полно и чётко формулировать варианты своих ответов на вопрос, опираясь на логику и интуицию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/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гипотез развивается при решении прогностических задач типа "что будет, если …". Метод путешествия в будущее эффективен в любой образовательной области как способ развития навыков предвидения, прогнозирования, гипотетичности.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26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7421" y="136478"/>
            <a:ext cx="10495128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 прогнозирования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отличается от метода гипотез тем, что применяется к реальному или планируемому процессу. Например, ученикам предлагается исследовать динамику изменений помещённого во влажную среду семени гороха. Дети делают наблюдения, выполняют зарисовки. Учитель предлагает ученикам задание: нарисовать росток таким, каким тот станет через 3 дня, через неделю и т.д. Ученики, опираясь на прежние наблюдения, обнаруженные закономерности и на собственные прогностические способности, выполняют рисунок. Спустя заданное время прогноз сравнивается с реальностью, проводится обсуждение результатов, делаются выводы.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 ошибок.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Данный метод предполагает изменение устоявшегося негативного отношения к ошибкам, замену его на конструктивное использование ошибок (и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псевдоошибок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для углубления образовательных процессов. Ошибка рассматривается как источник противоречий, феноменов, исключений из правил, новых знаний, которые рождаются на противопоставлении общепринятым. Внимание к ошибке может быть не только с целью её исправления, но и для выяснения её причин, способов её получения. Отыскание взаимосвязей ошибки с "правильностью" стимулирует эвристическую деятельность учеников, приводит их к пониманию относительности и вариативности любых знаний.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конструирования теорий.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Ученикам предлагается выполнить теоретическое обобщение проделанной ими работы следующими способами: 1) обнаруженные учениками факты классифицируются по заданным учителем основаниям, например: факты о строении объекта, факты о его функциях, факты о процессах, факты о взаимосвязях; 2) выясняются типы позиций наблюдателей, например, хронологическая позиция (последовательная фиксация и описание событий), математическая (исследуются количественные характеристики объекта, его формы и пропорции), образная (находятся выразительные словесные характеристики объекта, его символические черты); 3) формулируются вопросы и проблемы, относящиеся к наиболее примечательным фактам, например: Влияет ли цвет воска на цвет пламени свечи? Куда исчезает сгоревшая часть фитиля? Почему нельзя взять пламя в руки?</a:t>
            </a:r>
          </a:p>
          <a:p>
            <a:pPr algn="just">
              <a:spcAft>
                <a:spcPts val="0"/>
              </a:spcAft>
            </a:pP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61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</TotalTime>
  <Words>1508</Words>
  <Application>Microsoft Office PowerPoint</Application>
  <PresentationFormat>Широкоэкранный</PresentationFormat>
  <Paragraphs>34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SimSun</vt:lpstr>
      <vt:lpstr>Arial</vt:lpstr>
      <vt:lpstr>Calibri</vt:lpstr>
      <vt:lpstr>Times New Roman</vt:lpstr>
      <vt:lpstr>Trebuchet MS</vt:lpstr>
      <vt:lpstr>Wingdings 3</vt:lpstr>
      <vt:lpstr>Грань</vt:lpstr>
      <vt:lpstr>Когнитивные методы обучения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Когнитивные методы обучения </dc:title>
  <dc:creator>usewr</dc:creator>
  <cp:lastModifiedBy>usewr</cp:lastModifiedBy>
  <cp:revision>9</cp:revision>
  <dcterms:created xsi:type="dcterms:W3CDTF">2020-09-12T06:41:40Z</dcterms:created>
  <dcterms:modified xsi:type="dcterms:W3CDTF">2020-09-12T07:29:43Z</dcterms:modified>
</cp:coreProperties>
</file>